
<file path=[Content_Types].xml><?xml version="1.0" encoding="utf-8"?>
<Types xmlns="http://schemas.openxmlformats.org/package/2006/content-types">
  <Default Extension="png" ContentType="image/png"/>
  <Default Extension="mpeg" ContentType="vide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2" d="100"/>
          <a:sy n="62" d="100"/>
        </p:scale>
        <p:origin x="-86" y="-3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50F385-15CE-41D1-9BEC-01F391379980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598B2B-E737-470E-B19E-06E2DB146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0184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598B2B-E737-470E-B19E-06E2DB146B6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3080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B118C52-7E65-A290-0491-8B18823A7D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34E69270-837D-5965-40FE-1813E5E7A8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ED831D7-1C47-EF46-FB0D-8F50E7BDE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646EF-00C9-42CA-84E4-81110584793D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CDCC210-AE8C-F445-7648-8830F2B6E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9A39E98-2DC5-D7ED-A566-307C9E7D7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678F3-8B64-4694-96F7-4D6C926FA0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7185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E6BF7FB-96D2-B16E-E5B1-D4CFBECC6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08762F50-390A-2FD3-4A06-2C4026AE2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0B72C18-6D75-A45C-871C-229AC4F87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646EF-00C9-42CA-84E4-81110584793D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3ABA6B3-AEF0-62ED-AF7E-C93733C88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17BC536-E18B-F71B-E494-2C0F3AB13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678F3-8B64-4694-96F7-4D6C926FA0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5898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B0D006F7-8C37-5A2E-55D0-988A59B709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29D4C022-D397-FA0C-8AF7-E678D18CF0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03FED91-0C25-F607-DA9D-250873DC8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646EF-00C9-42CA-84E4-81110584793D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D8CA60E-58F0-6CF3-E788-792164C6B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166EE84-75CF-EE49-7ABC-5C033176F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678F3-8B64-4694-96F7-4D6C926FA0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4666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897A000-03FB-4B20-6A85-8F91B0D36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D3A3864-BF91-9CE2-1749-0150FDCA62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1A4D7B8-DF95-9907-7304-93781948B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646EF-00C9-42CA-84E4-81110584793D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E3158DD-9A82-DDF5-A633-CD89E1F29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7C42785-963E-DB1A-ED53-8AE559BA7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678F3-8B64-4694-96F7-4D6C926FA0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9835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A727272-C2BA-A468-0011-232EB0C38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F2F33597-FEF4-DED3-9C9B-CC0CBB6089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A585DE6-618C-D0F8-F450-ED4D6ABF9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646EF-00C9-42CA-84E4-81110584793D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08FEEC6-FDFE-72E5-5CB4-002F30E75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0CBA9AA-40A9-4262-9FB9-1A4564247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678F3-8B64-4694-96F7-4D6C926FA0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9348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FE633F9-76C3-1D43-3419-11BCD3529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CCD3AB6-8155-8445-BF20-EC582DE55A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1A792DF7-1EED-5DA9-37E9-EC188DD6B1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B4133AED-7BBA-FCF5-1189-FDEEA1317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646EF-00C9-42CA-84E4-81110584793D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31F1DF7F-9E03-2623-03FA-BA73E3ADA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A2C4F76A-FD45-5108-B857-B77FB1B4F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678F3-8B64-4694-96F7-4D6C926FA0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101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D25BBDD-C095-51B2-F811-7650EB38E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08EE44F5-66B2-2542-082B-602F297032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23D47D80-20D2-8EA3-E642-B4452444FB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511D3D9C-1910-231C-2DA4-581ACB21F6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68A9C9FA-58F3-04B0-ECDA-1B7F10E7A9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59BC3B0A-3394-3BF1-25B7-A537F064A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646EF-00C9-42CA-84E4-81110584793D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C5393357-D8D7-1A2C-9A3E-05F6F17A6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F1528D59-BAC6-DEE9-179D-A97FF34C0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678F3-8B64-4694-96F7-4D6C926FA0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924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68128D7-4DE0-8A34-B0F2-0515CE325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56EB86F8-676C-232B-7805-9E702F9B9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646EF-00C9-42CA-84E4-81110584793D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5795298E-53C4-F3DB-38D5-C408BF974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EA2061D2-3CC7-D2BE-1FF7-CCEDC15E0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678F3-8B64-4694-96F7-4D6C926FA0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1494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6882F3CD-D262-A5EA-B8D4-4A4CE7042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646EF-00C9-42CA-84E4-81110584793D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0A43FE23-D056-C87C-7EC1-1C0830811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347F8F5E-2088-F0C6-D106-71E5C2CE5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678F3-8B64-4694-96F7-4D6C926FA0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087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0415B80-DDF2-C997-10C8-1C8DEF064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16805DC-055D-A6EF-2731-7617EA5A88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E6BFE492-0B80-3B54-831D-3E03F9E73D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054A7B96-4EAF-ED49-9739-D085DCF75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646EF-00C9-42CA-84E4-81110584793D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29C9F3F3-0EC5-217F-AB23-23E59628B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09FED362-2E55-2CE0-CB63-62705710E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678F3-8B64-4694-96F7-4D6C926FA0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5527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A1897E7-BF4E-0C5B-EEF4-560DD6581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97A4E780-AE58-C4EF-DFAD-934F732A04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D1354357-80B9-48F5-97C6-0F234E6711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8A766B32-2630-F357-C1FB-DD28DF8CB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646EF-00C9-42CA-84E4-81110584793D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F257FE97-085A-7D97-A9D6-5C8874054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EC250A78-8DF7-F19B-F588-DDB231C95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678F3-8B64-4694-96F7-4D6C926FA0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195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0E87A6C-9987-F905-11BF-2B7F4DBC5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D807938-0805-398C-AA5B-A2A4FB5EF9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A835A94-8FE7-0F9D-9AC0-080F93EB11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7646EF-00C9-42CA-84E4-81110584793D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6015F5F-5CCC-588E-8DD1-B83B3A9659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88B0A54-D7D5-EBC7-92C0-61B0D6C0E0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E678F3-8B64-4694-96F7-4D6C926FA0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214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eg"/><Relationship Id="rId1" Type="http://schemas.microsoft.com/office/2007/relationships/media" Target="../media/media1.mpe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8228CC1-B039-DE95-2AD9-35471B485C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0C8EB9B-74DC-5407-3FE1-A66C0B2386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1920" y="1610811"/>
            <a:ext cx="8957863" cy="916145"/>
          </a:xfrm>
        </p:spPr>
        <p:txBody>
          <a:bodyPr>
            <a:normAutofit/>
          </a:bodyPr>
          <a:lstStyle/>
          <a:p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Герой моей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семьи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1470F356-5114-1EBF-2FCE-D7079CD16F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286897"/>
            <a:ext cx="9144000" cy="1970903"/>
          </a:xfrm>
        </p:spPr>
        <p:txBody>
          <a:bodyPr>
            <a:normAutofit/>
          </a:bodyPr>
          <a:lstStyle/>
          <a:p>
            <a:pPr algn="r"/>
            <a:r>
              <a:rPr lang="ru-RU" sz="2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Минакова Антонина, </a:t>
            </a:r>
            <a:r>
              <a:rPr lang="ru-RU" sz="2800" kern="1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 лет</a:t>
            </a:r>
          </a:p>
          <a:p>
            <a:endParaRPr lang="ru-RU" sz="2800" kern="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kern="1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учреждение детский </a:t>
            </a:r>
            <a:r>
              <a:rPr lang="ru-RU" sz="2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сад </a:t>
            </a:r>
            <a:r>
              <a:rPr lang="ru-RU" sz="2800" kern="1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0269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15E2CCB-6629-824A-AB42-22EAABE672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9A38C49-F307-2F36-648F-DFBD4E87E7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E6B1950-9531-F024-31F5-24ABE44AE2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0136" y="684055"/>
            <a:ext cx="8957863" cy="916145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Герой моей семьи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159D17C4-FF40-D379-D74E-86D204E766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16244" y="1717288"/>
            <a:ext cx="6991815" cy="4337823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ru-RU" sz="28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Герой моей семьи, это мой </a:t>
            </a:r>
            <a:r>
              <a:rPr lang="ru-RU" sz="2800" b="1" kern="1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прадедушка</a:t>
            </a:r>
            <a:r>
              <a:rPr lang="ru-RU" sz="28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ru-RU" sz="28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Потапов Петр Степанович. 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ru-RU" sz="28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Родился в 1922году</a:t>
            </a:r>
            <a:r>
              <a:rPr lang="en-US" sz="28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Ульяновской области, село </a:t>
            </a:r>
            <a:r>
              <a:rPr lang="ru-RU" sz="2800" b="1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Баевка</a:t>
            </a:r>
            <a:r>
              <a:rPr lang="ru-RU" sz="28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ru-RU" sz="28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фронт был призван в июне 1941году.</a:t>
            </a: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D97A778-024C-4085-64C1-F17C4040A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136" y="1609606"/>
            <a:ext cx="2705747" cy="405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3710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064B37B-0256-6C92-BCC9-C53B1F8FC5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7193213-D24A-3F1D-5907-9CA753B63D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D0DC83A-07C0-F32B-9616-5F198CBD6D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0136" y="684055"/>
            <a:ext cx="8957863" cy="916145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Герой моей семьи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CEE1566D-74D2-0778-A633-96E9DC9D7E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600200"/>
            <a:ext cx="9144000" cy="4254190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ru-RU" b="1" kern="100" dirty="0" smtClean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	Во </a:t>
            </a:r>
            <a:r>
              <a:rPr lang="ru-RU" b="1" kern="1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время войны закончил Московское </a:t>
            </a:r>
            <a:r>
              <a:rPr lang="ru-RU" b="1" kern="1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в</a:t>
            </a:r>
            <a:r>
              <a:rPr lang="ru-RU" b="1" kern="100" dirty="0" smtClean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оенное </a:t>
            </a:r>
            <a:r>
              <a:rPr lang="ru-RU" b="1" kern="1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училище.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ru-RU" b="1" kern="100" dirty="0" smtClean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	Вернулся </a:t>
            </a:r>
            <a:r>
              <a:rPr lang="ru-RU" b="1" kern="100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на фронт и продолжил защищать Родину, командиром взвода.</a:t>
            </a: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B8F92602-4CDC-5389-8C18-824E31553F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03" y="3200400"/>
            <a:ext cx="4923132" cy="256832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D8AAF9D5-C0D8-95B6-2497-9EDD7F71EA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9067" y="3200400"/>
            <a:ext cx="5014330" cy="2568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494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A975306A-50EE-C1A6-9B74-221155BE8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5B7062C-D05B-8637-75A7-0EF990179C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8DB36C3-260C-D631-B994-CD574F9BC5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0136" y="684055"/>
            <a:ext cx="8957863" cy="1312013"/>
          </a:xfrm>
        </p:spPr>
        <p:txBody>
          <a:bodyPr>
            <a:normAutofit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3D710553-F648-4996-A66A-09F20FA87D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3678" y="684056"/>
            <a:ext cx="10995102" cy="549321"/>
          </a:xfrm>
        </p:spPr>
        <p:txBody>
          <a:bodyPr>
            <a:normAutofit/>
          </a:bodyPr>
          <a:lstStyle/>
          <a:p>
            <a:pPr algn="just"/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Прошел </a:t>
            </a:r>
            <a:r>
              <a:rPr lang="ru-RU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всю войну и встретил победу в звании </a:t>
            </a: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«подполковник».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22AA66F5-C6D7-1D72-FA17-FC62F3C8B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0790" y="1233377"/>
            <a:ext cx="6853077" cy="488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9893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BEBE3374-8E07-9E0A-848B-2BC3448089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A3C0363-762C-DA26-9169-6756D2A194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0938400-4E2E-DF86-BA4B-E1B07F4524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0136" y="684055"/>
            <a:ext cx="8957863" cy="916145"/>
          </a:xfrm>
        </p:spPr>
        <p:txBody>
          <a:bodyPr>
            <a:normAutofit/>
          </a:bodyPr>
          <a:lstStyle/>
          <a:p>
            <a:r>
              <a:rPr lang="ru-RU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Герой моей семьи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E3C0F456-D078-C025-31D1-60EAE19DB5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1643" y="2429911"/>
            <a:ext cx="4308088" cy="2650524"/>
          </a:xfrm>
        </p:spPr>
        <p:txBody>
          <a:bodyPr>
            <a:normAutofit/>
          </a:bodyPr>
          <a:lstStyle/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войны мой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прадедушка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продолжил 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службу в войсках береговой охраны до 1961года.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ru-RU" dirty="0"/>
              <a:t>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B80CB01F-4B82-A379-2AE9-ED6CEB7D5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3854" y="1600200"/>
            <a:ext cx="2088996" cy="430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48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4C8F841-6202-82F6-3B71-DA70291BDC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F1A3A47-EB19-E101-2BA9-5C06B33233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1690347-375D-1C53-9323-7E71084587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0136" y="684055"/>
            <a:ext cx="8957863" cy="916145"/>
          </a:xfrm>
        </p:spPr>
        <p:txBody>
          <a:bodyPr>
            <a:normAutofit/>
          </a:bodyPr>
          <a:lstStyle/>
          <a:p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Герой моей страны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0FEDD319-C83B-0B6C-0984-D465335ACA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25590"/>
            <a:ext cx="9144000" cy="1232210"/>
          </a:xfrm>
        </p:spPr>
        <p:txBody>
          <a:bodyPr/>
          <a:lstStyle/>
          <a:p>
            <a:r>
              <a:rPr lang="ru-RU" sz="2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Минакова Антонина, детский сад 105, группа 8.</a:t>
            </a:r>
          </a:p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0D28FCAA-D8F9-7B81-3766-B205274E0B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136" y="723220"/>
            <a:ext cx="9809073" cy="513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7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AEFBF55F-5627-E025-1ECC-DA2171245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752B2935-9CE8-509F-EF18-7A34F33589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0A49702-CE75-00BA-7F11-589135140A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0136" y="684055"/>
            <a:ext cx="8957863" cy="916145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Журавли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1CBD10FE-A681-5DA4-D145-BA8B4F4A34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25590"/>
            <a:ext cx="9144000" cy="123221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журавли  минус для школы360">
            <a:hlinkClick r:id="" action="ppaction://media"/>
            <a:extLst>
              <a:ext uri="{FF2B5EF4-FFF2-40B4-BE49-F238E27FC236}">
                <a16:creationId xmlns="" xmlns:a16="http://schemas.microsoft.com/office/drawing/2014/main" id="{8003BF73-8DE7-3E96-3059-E6917F9542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74989" y="1544359"/>
            <a:ext cx="7828156" cy="426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248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7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55</Words>
  <Application>Microsoft Office PowerPoint</Application>
  <PresentationFormat>Произвольный</PresentationFormat>
  <Paragraphs>20</Paragraphs>
  <Slides>7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Герой моей семьи</vt:lpstr>
      <vt:lpstr>Герой моей семьи</vt:lpstr>
      <vt:lpstr>Герой моей семьи</vt:lpstr>
      <vt:lpstr>Презентация PowerPoint</vt:lpstr>
      <vt:lpstr>Герой моей семьи</vt:lpstr>
      <vt:lpstr>Герой моей страны</vt:lpstr>
      <vt:lpstr>Журавли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Герой моей страны</dc:title>
  <dc:creator>Андрей Минаков</dc:creator>
  <cp:lastModifiedBy>Пользователь</cp:lastModifiedBy>
  <cp:revision>9</cp:revision>
  <dcterms:created xsi:type="dcterms:W3CDTF">2025-04-13T11:31:35Z</dcterms:created>
  <dcterms:modified xsi:type="dcterms:W3CDTF">2025-04-24T05:20:21Z</dcterms:modified>
</cp:coreProperties>
</file>